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5A0E5-41F3-414A-A22D-C1B76B94433A}" v="3" dt="2021-04-26T20:03:57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Gibson" userId="08824ef75a828ac1" providerId="LiveId" clId="{1465A0E5-41F3-414A-A22D-C1B76B94433A}"/>
    <pc:docChg chg="modSld">
      <pc:chgData name="Ben Gibson" userId="08824ef75a828ac1" providerId="LiveId" clId="{1465A0E5-41F3-414A-A22D-C1B76B94433A}" dt="2021-04-26T20:04:07.048" v="11" actId="255"/>
      <pc:docMkLst>
        <pc:docMk/>
      </pc:docMkLst>
      <pc:sldChg chg="addSp modSp mod">
        <pc:chgData name="Ben Gibson" userId="08824ef75a828ac1" providerId="LiveId" clId="{1465A0E5-41F3-414A-A22D-C1B76B94433A}" dt="2021-04-26T20:04:07.048" v="11" actId="255"/>
        <pc:sldMkLst>
          <pc:docMk/>
          <pc:sldMk cId="2878658687" sldId="258"/>
        </pc:sldMkLst>
        <pc:spChg chg="add mod">
          <ac:chgData name="Ben Gibson" userId="08824ef75a828ac1" providerId="LiveId" clId="{1465A0E5-41F3-414A-A22D-C1B76B94433A}" dt="2021-04-26T20:04:07.048" v="11" actId="255"/>
          <ac:spMkLst>
            <pc:docMk/>
            <pc:sldMk cId="2878658687" sldId="258"/>
            <ac:spMk id="10" creationId="{84F1950F-FD19-4A2F-965D-DEF656C84D88}"/>
          </ac:spMkLst>
        </pc:spChg>
      </pc:sldChg>
      <pc:sldChg chg="addSp modSp mod">
        <pc:chgData name="Ben Gibson" userId="08824ef75a828ac1" providerId="LiveId" clId="{1465A0E5-41F3-414A-A22D-C1B76B94433A}" dt="2021-04-26T20:03:57.135" v="10" actId="20577"/>
        <pc:sldMkLst>
          <pc:docMk/>
          <pc:sldMk cId="4126557916" sldId="259"/>
        </pc:sldMkLst>
        <pc:spChg chg="add mod">
          <ac:chgData name="Ben Gibson" userId="08824ef75a828ac1" providerId="LiveId" clId="{1465A0E5-41F3-414A-A22D-C1B76B94433A}" dt="2021-04-26T20:03:57.135" v="10" actId="20577"/>
          <ac:spMkLst>
            <pc:docMk/>
            <pc:sldMk cId="4126557916" sldId="259"/>
            <ac:spMk id="2" creationId="{9B90D237-E953-4C81-BF20-6434F44DAD3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1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5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7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1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4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xd.adobe.com/view/970e3fb8-f6a7-47bd-b682-3961486d1e34-c25d/?fullscree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hyperlink" Target="https://xd.adobe.com/view/eb7620c9-efbb-447c-a4b3-3c7f3db7304b-be25/?fullscreen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54718-9479-4AF5-91CF-7B845285A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/>
              <a:t>Portfolio</a:t>
            </a:r>
            <a:br>
              <a:rPr lang="en-US"/>
            </a:br>
            <a:r>
              <a:rPr lang="en-US"/>
              <a:t>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E1BE6-10BC-4632-88BA-A7E7A587A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 Gibson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1D6714C-2D7B-4FFC-ABE6-8429519A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88" y="825849"/>
            <a:ext cx="4166624" cy="1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0CB63B-054E-4FA6-B1EF-4237E88F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83" y="3377509"/>
            <a:ext cx="1264494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B8049-BB43-49D6-867C-4A7E4266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Portfolio Site</a:t>
            </a:r>
          </a:p>
        </p:txBody>
      </p:sp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EF147F55-8D29-45AA-AE46-1599016D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439683"/>
            <a:ext cx="4671595" cy="26160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3535-A3D4-4B19-ACF8-1D750FAD5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Important for furthering my career</a:t>
            </a:r>
          </a:p>
          <a:p>
            <a:r>
              <a:rPr lang="en-US" dirty="0">
                <a:solidFill>
                  <a:srgbClr val="FFFFFF"/>
                </a:solidFill>
              </a:rPr>
              <a:t>Building my personal brand</a:t>
            </a:r>
          </a:p>
          <a:p>
            <a:r>
              <a:rPr lang="en-US" dirty="0">
                <a:solidFill>
                  <a:srgbClr val="FFFFFF"/>
                </a:solidFill>
              </a:rPr>
              <a:t>Clean and straight forward</a:t>
            </a:r>
          </a:p>
        </p:txBody>
      </p:sp>
    </p:spTree>
    <p:extLst>
      <p:ext uri="{BB962C8B-B14F-4D97-AF65-F5344CB8AC3E}">
        <p14:creationId xmlns:p14="http://schemas.microsoft.com/office/powerpoint/2010/main" val="315663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0E137481-C7E7-4BBB-8AF9-0C3357C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7E7A1-6C11-40E9-8B1A-CBF0529D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Open Sans"/>
              </a:rPr>
              <a:t>accessibility and usability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25AC-42FA-4E5A-8D06-FC8FD08A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Large, easy to read type</a:t>
            </a:r>
          </a:p>
          <a:p>
            <a:r>
              <a:rPr lang="en-US">
                <a:solidFill>
                  <a:srgbClr val="FFFFFF"/>
                </a:solidFill>
              </a:rPr>
              <a:t>Familiar elements common on other sites</a:t>
            </a:r>
          </a:p>
          <a:p>
            <a:r>
              <a:rPr lang="en-US">
                <a:solidFill>
                  <a:srgbClr val="FFFFFF"/>
                </a:solidFill>
              </a:rPr>
              <a:t>Easy to navigate menus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CBF3B515-F5AC-4297-8486-8FFBA4DE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84AF0C-DD3E-4B5D-84FB-54D65C6F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62" y="590643"/>
            <a:ext cx="2880360" cy="3137024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4258A091-499F-4524-83A8-6EF1DFDD8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DD0E6BAC-4F73-4603-946D-8EBF2F78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784F6DA0-2785-47BC-BC3A-6407FDF38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67" y="2713759"/>
            <a:ext cx="1527406" cy="3024567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D3DFD3CD-1838-4759-BAF0-558A2C71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5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4A3CBB-9E57-44E0-A6B9-D840EF60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99" y="3377509"/>
            <a:ext cx="2886463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E37D6-792C-4D5A-8EA9-D3B77D53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Open Sans"/>
              </a:rPr>
              <a:t>principles of visual design</a:t>
            </a:r>
            <a:endParaRPr lang="en-US" dirty="0"/>
          </a:p>
        </p:txBody>
      </p:sp>
      <p:pic>
        <p:nvPicPr>
          <p:cNvPr id="7" name="Picture 6" descr="A picture containing colorful, different&#10;&#10;Description automatically generated">
            <a:extLst>
              <a:ext uri="{FF2B5EF4-FFF2-40B4-BE49-F238E27FC236}">
                <a16:creationId xmlns:a16="http://schemas.microsoft.com/office/drawing/2014/main" id="{D1E3EB2C-7F9B-492C-91AB-C8204B1EF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22893"/>
            <a:ext cx="4671595" cy="27328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6568C-CBE0-45D8-9EEA-F09D4E6E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Repeated layouts</a:t>
            </a:r>
          </a:p>
          <a:p>
            <a:r>
              <a:rPr lang="en-US">
                <a:solidFill>
                  <a:srgbClr val="FFFFFF"/>
                </a:solidFill>
              </a:rPr>
              <a:t>If something looks clickable it is</a:t>
            </a:r>
          </a:p>
          <a:p>
            <a:r>
              <a:rPr lang="en-US">
                <a:solidFill>
                  <a:srgbClr val="FFFFFF"/>
                </a:solidFill>
              </a:rPr>
              <a:t>High contrast</a:t>
            </a:r>
          </a:p>
          <a:p>
            <a:r>
              <a:rPr lang="en-US">
                <a:solidFill>
                  <a:srgbClr val="FFFFFF"/>
                </a:solidFill>
              </a:rPr>
              <a:t>Related subjects are organized together</a:t>
            </a:r>
          </a:p>
        </p:txBody>
      </p:sp>
    </p:spTree>
    <p:extLst>
      <p:ext uri="{BB962C8B-B14F-4D97-AF65-F5344CB8AC3E}">
        <p14:creationId xmlns:p14="http://schemas.microsoft.com/office/powerpoint/2010/main" val="309453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16455-902D-4B33-AE1E-907E6E16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Mood Board</a:t>
            </a:r>
          </a:p>
        </p:txBody>
      </p:sp>
      <p:pic>
        <p:nvPicPr>
          <p:cNvPr id="5" name="Content Placeholder 4" descr="A picture containing text, white goods, screenshot&#10;&#10;Description automatically generated">
            <a:extLst>
              <a:ext uri="{FF2B5EF4-FFF2-40B4-BE49-F238E27FC236}">
                <a16:creationId xmlns:a16="http://schemas.microsoft.com/office/drawing/2014/main" id="{2E948102-7781-48B3-8DA3-BA53D910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01" y="640080"/>
            <a:ext cx="5705293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97CA-DC9F-426D-A76B-623B319B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Task diagram and wireframe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4A6A45-A40A-4607-A984-7AC8EE247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91" y="483987"/>
            <a:ext cx="2764844" cy="3301307"/>
          </a:xfrm>
          <a:prstGeom prst="rect">
            <a:avLst/>
          </a:prstGeom>
        </p:spPr>
      </p:pic>
      <p:pic>
        <p:nvPicPr>
          <p:cNvPr id="5" name="Content Placeholder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5A1399BB-2E60-4D62-92E3-32AEAE28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79" y="1323956"/>
            <a:ext cx="6987254" cy="20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8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6077BF1F-9ACC-4C70-B2D1-D16970C0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3799002" cy="213100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0A11FF-C992-4937-926E-169B4B62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9525"/>
            <a:ext cx="3799002" cy="2131003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6FDDED-DE1B-496A-A638-714F6C48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98" y="9525"/>
            <a:ext cx="3799002" cy="2131003"/>
          </a:xfrm>
          <a:prstGeom prst="rect">
            <a:avLst/>
          </a:prstGeom>
        </p:spPr>
      </p:pic>
      <p:pic>
        <p:nvPicPr>
          <p:cNvPr id="23" name="Picture 22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FA47EA8E-BD87-4D52-AFF5-A813DDD7A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97" y="2271958"/>
            <a:ext cx="3799003" cy="213100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627BB7D5-2995-4B46-9427-06FB2796A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958"/>
            <a:ext cx="3799003" cy="2131003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806339BC-71CC-4213-AD4E-4BE581EA6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2271958"/>
            <a:ext cx="3799002" cy="2131003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B94A5E08-FA14-4FE4-88E6-953AEF864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4534391"/>
            <a:ext cx="3799002" cy="2131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F1950F-FD19-4A2F-965D-DEF656C84D88}"/>
              </a:ext>
            </a:extLst>
          </p:cNvPr>
          <p:cNvSpPr txBox="1"/>
          <p:nvPr/>
        </p:nvSpPr>
        <p:spPr>
          <a:xfrm>
            <a:off x="8116424" y="5138227"/>
            <a:ext cx="40755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https://xd.adobe.com/view/970e3fb8-f6a7-47bd-b682-3961486d1e34-c25d/?fullscreen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5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C5B2A4-FB6C-4CF8-B5BB-378F7A3E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8518" cy="299764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F3CC2B-B35B-40B8-BC31-6389C772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60358"/>
            <a:ext cx="1388519" cy="2997643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F9C7601C-62FF-4C52-8ECC-98F8E4615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1" y="0"/>
            <a:ext cx="1387017" cy="2997643"/>
          </a:xfrm>
          <a:prstGeom prst="rect">
            <a:avLst/>
          </a:prstGeom>
        </p:spPr>
      </p:pic>
      <p:pic>
        <p:nvPicPr>
          <p:cNvPr id="17" name="Picture 16" descr="Chart, funnel chart&#10;&#10;Description automatically generated">
            <a:extLst>
              <a:ext uri="{FF2B5EF4-FFF2-40B4-BE49-F238E27FC236}">
                <a16:creationId xmlns:a16="http://schemas.microsoft.com/office/drawing/2014/main" id="{21C42E62-D311-41C0-9782-FF1B3BA3A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1" y="3860356"/>
            <a:ext cx="1387018" cy="2997644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43BC045C-ADB3-4213-9A2D-761DBF709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11" y="3860334"/>
            <a:ext cx="1387019" cy="2997647"/>
          </a:xfrm>
          <a:prstGeom prst="rect">
            <a:avLst/>
          </a:prstGeom>
        </p:spPr>
      </p:pic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1C1AEF90-44A8-44CA-9329-011EEC64B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44" y="-13"/>
            <a:ext cx="1387019" cy="2997647"/>
          </a:xfrm>
          <a:prstGeom prst="rect">
            <a:avLst/>
          </a:prstGeom>
        </p:spPr>
      </p:pic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574636-72D2-450A-8866-991680F78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00" y="-13"/>
            <a:ext cx="1657381" cy="6857994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F97B96-C718-4359-8411-C77E674AA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9" y="0"/>
            <a:ext cx="1657382" cy="6858000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7AA0667C-0344-4E6D-8A0F-E92C155CA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71" y="-6"/>
            <a:ext cx="1387019" cy="2997646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EF976B0-9716-404C-9ED5-5FE9A17A8D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7" y="3860346"/>
            <a:ext cx="1387023" cy="2997654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A2CB1C-B362-440E-BE08-5CA383B6A7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78" y="-13"/>
            <a:ext cx="1387018" cy="2997644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914448-5C72-4D26-813F-7BE9D5312D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78" y="3860327"/>
            <a:ext cx="1387022" cy="2997653"/>
          </a:xfrm>
          <a:prstGeom prst="rect">
            <a:avLst/>
          </a:prstGeom>
        </p:spPr>
      </p:pic>
      <p:pic>
        <p:nvPicPr>
          <p:cNvPr id="39" name="Picture 3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ACA357-D489-4AC2-91DA-FC2C425A3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63" y="-13"/>
            <a:ext cx="1387015" cy="2997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0D237-E953-4C81-BF20-6434F44DAD33}"/>
              </a:ext>
            </a:extLst>
          </p:cNvPr>
          <p:cNvSpPr txBox="1"/>
          <p:nvPr/>
        </p:nvSpPr>
        <p:spPr>
          <a:xfrm>
            <a:off x="6534532" y="3290500"/>
            <a:ext cx="560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5"/>
              </a:rPr>
              <a:t>https://xd.adobe.com/view/eb7620c9-efbb-447c-a4b3-3c7f3db7304b-be25/?fullscreen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65579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147</TotalTime>
  <Words>90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Open Sans</vt:lpstr>
      <vt:lpstr>Parcel</vt:lpstr>
      <vt:lpstr>Portfolio Prototype</vt:lpstr>
      <vt:lpstr>Portfolio Site</vt:lpstr>
      <vt:lpstr>accessibility and usability</vt:lpstr>
      <vt:lpstr>principles of visual design</vt:lpstr>
      <vt:lpstr>Mood Board</vt:lpstr>
      <vt:lpstr>Task diagram and wireframe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Prototype</dc:title>
  <dc:creator>Ben Gibson</dc:creator>
  <cp:lastModifiedBy>Ben Gibson</cp:lastModifiedBy>
  <cp:revision>10</cp:revision>
  <dcterms:created xsi:type="dcterms:W3CDTF">2021-04-26T08:02:42Z</dcterms:created>
  <dcterms:modified xsi:type="dcterms:W3CDTF">2021-04-26T20:04:15Z</dcterms:modified>
</cp:coreProperties>
</file>